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261" r:id="rId3"/>
    <p:sldId id="256" r:id="rId5"/>
    <p:sldId id="258" r:id="rId6"/>
    <p:sldId id="259" r:id="rId7"/>
    <p:sldId id="260" r:id="rId8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presProps" Target="presProps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1" Type="http://schemas.openxmlformats.org/officeDocument/2006/relationships/tableStyles" Target="tableStyles.xml"/><Relationship Id="rId10" Type="http://schemas.openxmlformats.org/officeDocument/2006/relationships/viewProps" Target="viewProps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r>
              <a:rPr lang="zh-CN" altLang="en-US"/>
              <a:t>登录</a:t>
            </a:r>
            <a:r>
              <a:rPr lang="zh-CN" altLang="en-US"/>
              <a:t>页</a:t>
            </a:r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r>
              <a:rPr lang="zh-CN" altLang="en-US"/>
              <a:t>登录成果后显示的</a:t>
            </a:r>
            <a:r>
              <a:rPr lang="zh-CN" altLang="en-US"/>
              <a:t>起始页</a:t>
            </a:r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r>
              <a:rPr lang="zh-CN" altLang="en-US"/>
              <a:t>检测页，从左到右，分别显示身体姿态，头部姿态、足部压力，基础信息、足部</a:t>
            </a:r>
            <a:r>
              <a:rPr lang="zh-CN" altLang="en-US"/>
              <a:t>特写视频。</a:t>
            </a:r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r>
              <a:rPr lang="zh-CN" altLang="en-US"/>
              <a:t>开始检测，屏幕录制中效果。点击可以对主界面进行</a:t>
            </a:r>
            <a:r>
              <a:rPr lang="zh-CN" altLang="en-US"/>
              <a:t>截图。</a:t>
            </a:r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635" cy="686562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6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83745" cy="688022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216130" cy="685736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635" cy="686435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WPS 演示</Application>
  <PresentationFormat>宽屏</PresentationFormat>
  <Paragraphs>0</Paragraphs>
  <Slides>5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5</vt:i4>
      </vt:variant>
    </vt:vector>
  </HeadingPairs>
  <TitlesOfParts>
    <vt:vector size="12" baseType="lpstr">
      <vt:lpstr>Arial</vt:lpstr>
      <vt:lpstr>宋体</vt:lpstr>
      <vt:lpstr>Wingdings</vt:lpstr>
      <vt:lpstr>Arial Unicode MS</vt:lpstr>
      <vt:lpstr>Calibri</vt:lpstr>
      <vt:lpstr>微软雅黑</vt:lpstr>
      <vt:lpstr>WPS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zhengsl</dc:creator>
  <cp:lastModifiedBy>郑顺利</cp:lastModifiedBy>
  <cp:revision>4</cp:revision>
  <dcterms:created xsi:type="dcterms:W3CDTF">2023-08-09T12:44:00Z</dcterms:created>
  <dcterms:modified xsi:type="dcterms:W3CDTF">2025-07-27T09:17:16Z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2052-12.1.0.21915</vt:lpwstr>
  </property>
  <property fmtid="{D5CDD505-2E9C-101B-9397-08002B2CF9AE}" pid="3" name="ICV">
    <vt:lpwstr>5A6DE718414E41E0B6C1E77520CEB289_12</vt:lpwstr>
  </property>
</Properties>
</file>